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86" r:id="rId4"/>
    <p:sldId id="288" r:id="rId5"/>
    <p:sldId id="289" r:id="rId6"/>
    <p:sldId id="290" r:id="rId7"/>
    <p:sldId id="291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2/hi/technology/4557443.stm" TargetMode="External"/><Relationship Id="rId2" Type="http://schemas.openxmlformats.org/officeDocument/2006/relationships/hyperlink" Target="http://www.imore.com/history-ipho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Sentence of the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It 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is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evolution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, not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revolution</a:t>
            </a: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evolution</a:t>
            </a:r>
            <a:r>
              <a:rPr lang="en-US" b="1" dirty="0">
                <a:solidFill>
                  <a:srgbClr val="FF0000"/>
                </a:solidFill>
                <a:latin typeface="Segoe Print" panose="02000600000000000000" pitchFamily="2" charset="0"/>
              </a:rPr>
              <a:t>, not </a:t>
            </a:r>
            <a:r>
              <a:rPr lang="en-US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revolution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Evolution</a:t>
            </a:r>
            <a:r>
              <a:rPr lang="en-US" sz="2400" dirty="0" smtClean="0"/>
              <a:t> </a:t>
            </a:r>
            <a:r>
              <a:rPr lang="en-US" sz="2400" dirty="0"/>
              <a:t>means a succession of small natural changes over </a:t>
            </a:r>
            <a:r>
              <a:rPr lang="en-US" sz="2400" dirty="0" smtClean="0"/>
              <a:t>time.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Revolution</a:t>
            </a:r>
            <a:r>
              <a:rPr lang="en-US" sz="2400" dirty="0" smtClean="0"/>
              <a:t> </a:t>
            </a:r>
            <a:r>
              <a:rPr lang="en-US" sz="2400" dirty="0"/>
              <a:t>means a sudden forced change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60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Origins of evolution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Evolution</a:t>
            </a:r>
            <a:r>
              <a:rPr lang="en-US" sz="2400" dirty="0" smtClean="0"/>
              <a:t> </a:t>
            </a:r>
            <a:r>
              <a:rPr lang="en-US" sz="2400" dirty="0"/>
              <a:t>is inherent in humanity and the history of the world.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Charles Darwin </a:t>
            </a:r>
            <a:r>
              <a:rPr lang="en-US" sz="2400" dirty="0" smtClean="0"/>
              <a:t>first put </a:t>
            </a:r>
            <a:r>
              <a:rPr lang="en-US" sz="2400" dirty="0"/>
              <a:t>forward the idea </a:t>
            </a:r>
            <a:r>
              <a:rPr lang="en-US" sz="2400" dirty="0" smtClean="0"/>
              <a:t>that we evolved from other animals in </a:t>
            </a:r>
            <a:r>
              <a:rPr lang="en-US" sz="2400" dirty="0"/>
              <a:t>his 1859 scientific paper, </a:t>
            </a:r>
            <a:r>
              <a:rPr lang="en-US" sz="2400" dirty="0" smtClean="0"/>
              <a:t>“</a:t>
            </a:r>
            <a:r>
              <a:rPr lang="en-US" sz="2400" i="1" dirty="0"/>
              <a:t>The Origin of Species by means of Natural selection” (1859</a:t>
            </a:r>
            <a:r>
              <a:rPr lang="en-US" sz="2400" i="1" dirty="0" smtClean="0"/>
              <a:t>).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dirty="0"/>
              <a:t>He suggested all animals ‘</a:t>
            </a:r>
            <a:r>
              <a:rPr lang="en-US" sz="2400" dirty="0">
                <a:solidFill>
                  <a:srgbClr val="FF0000"/>
                </a:solidFill>
              </a:rPr>
              <a:t>evolved</a:t>
            </a:r>
            <a:r>
              <a:rPr lang="en-US" sz="2400" dirty="0"/>
              <a:t>’ from the same initial organisms over billions of years and all animals are effectively </a:t>
            </a:r>
            <a:r>
              <a:rPr lang="en-US" sz="2400" dirty="0" smtClean="0"/>
              <a:t>descendants </a:t>
            </a:r>
            <a:r>
              <a:rPr lang="en-US" sz="2400" dirty="0"/>
              <a:t>of the same initial organisms.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Believe it or not, there are still some people who do not believe that we evolved from other </a:t>
            </a:r>
            <a:r>
              <a:rPr lang="en-US" sz="2400" dirty="0" smtClean="0"/>
              <a:t>animals! They are called “creationists.”</a:t>
            </a:r>
            <a:endParaRPr lang="en-US" sz="2400" dirty="0" smtClean="0"/>
          </a:p>
          <a:p>
            <a:pPr marL="0" indent="0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6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Use of evolution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dirty="0" smtClean="0"/>
              <a:t>term ‘</a:t>
            </a:r>
            <a:r>
              <a:rPr lang="en-US" sz="2400" dirty="0" smtClean="0">
                <a:solidFill>
                  <a:srgbClr val="FF0000"/>
                </a:solidFill>
              </a:rPr>
              <a:t>evolution</a:t>
            </a:r>
            <a:r>
              <a:rPr lang="en-US" sz="2400" dirty="0" smtClean="0"/>
              <a:t>’ </a:t>
            </a:r>
            <a:r>
              <a:rPr lang="en-US" sz="2400" dirty="0"/>
              <a:t>is used more generally to explain modern day products/situations moving along at a steadily improving pace.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 example is when </a:t>
            </a:r>
            <a:r>
              <a:rPr lang="en-US" sz="2400" dirty="0"/>
              <a:t>different </a:t>
            </a:r>
            <a:r>
              <a:rPr lang="en-US" sz="2400" dirty="0" smtClean="0"/>
              <a:t>models or upgrades </a:t>
            </a:r>
            <a:r>
              <a:rPr lang="en-US" sz="2400" dirty="0"/>
              <a:t>of the </a:t>
            </a:r>
            <a:r>
              <a:rPr lang="en-US" sz="2400" dirty="0" smtClean="0"/>
              <a:t>iPhone are released and termed ‘</a:t>
            </a:r>
            <a:r>
              <a:rPr lang="en-US" sz="2400" dirty="0" smtClean="0">
                <a:solidFill>
                  <a:srgbClr val="FF0000"/>
                </a:solidFill>
              </a:rPr>
              <a:t>an </a:t>
            </a:r>
            <a:r>
              <a:rPr lang="en-US" sz="2400" dirty="0">
                <a:solidFill>
                  <a:srgbClr val="FF0000"/>
                </a:solidFill>
              </a:rPr>
              <a:t>evolution</a:t>
            </a:r>
            <a:r>
              <a:rPr lang="en-US" sz="2400" dirty="0" smtClean="0"/>
              <a:t>’ of the product.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use of ‘</a:t>
            </a:r>
            <a:r>
              <a:rPr lang="en-US" sz="2400" dirty="0">
                <a:solidFill>
                  <a:srgbClr val="FF0000"/>
                </a:solidFill>
              </a:rPr>
              <a:t>evolution</a:t>
            </a:r>
            <a:r>
              <a:rPr lang="en-US" sz="2400" dirty="0"/>
              <a:t>’ here suggests that the product/hardware is </a:t>
            </a:r>
            <a:r>
              <a:rPr lang="en-US" sz="2400" dirty="0" smtClean="0"/>
              <a:t>good and </a:t>
            </a:r>
            <a:r>
              <a:rPr lang="en-US" sz="2400" dirty="0"/>
              <a:t>not in need of a major change, but rather </a:t>
            </a:r>
            <a:r>
              <a:rPr lang="en-US" sz="2400" dirty="0" smtClean="0"/>
              <a:t>that small improvement are constantly being made to improve it. “It is </a:t>
            </a:r>
            <a:r>
              <a:rPr lang="en-US" sz="2400" dirty="0" smtClean="0">
                <a:solidFill>
                  <a:srgbClr val="FF0000"/>
                </a:solidFill>
              </a:rPr>
              <a:t>evolving</a:t>
            </a:r>
            <a:r>
              <a:rPr lang="en-US" sz="2400" dirty="0" smtClean="0"/>
              <a:t>.”</a:t>
            </a:r>
            <a:endParaRPr lang="en-US" sz="2400" i="1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5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Use of revolution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term ‘</a:t>
            </a:r>
            <a:r>
              <a:rPr lang="en-US" sz="2400" dirty="0">
                <a:solidFill>
                  <a:srgbClr val="FF0000"/>
                </a:solidFill>
              </a:rPr>
              <a:t>revolution</a:t>
            </a:r>
            <a:r>
              <a:rPr lang="en-US" sz="2400" dirty="0"/>
              <a:t>’ is used for stronger </a:t>
            </a:r>
            <a:r>
              <a:rPr lang="en-US" sz="2400" dirty="0" smtClean="0"/>
              <a:t>effect.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 example is </a:t>
            </a:r>
            <a:r>
              <a:rPr lang="en-US" sz="2400" dirty="0"/>
              <a:t>regarding technological change</a:t>
            </a:r>
            <a:r>
              <a:rPr lang="en-US" sz="2400" dirty="0" smtClean="0"/>
              <a:t>. </a:t>
            </a:r>
            <a:r>
              <a:rPr lang="en-US" sz="2400" i="1" dirty="0" smtClean="0"/>
              <a:t>The </a:t>
            </a:r>
            <a:r>
              <a:rPr lang="en-US" sz="2400" i="1" dirty="0"/>
              <a:t>Nintendo </a:t>
            </a:r>
            <a:r>
              <a:rPr lang="en-US" sz="2400" i="1" dirty="0" smtClean="0"/>
              <a:t>Wii </a:t>
            </a:r>
            <a:r>
              <a:rPr lang="en-US" sz="2400" dirty="0"/>
              <a:t>was initially called ‘The Nintendo Revolution’ during its development. The ‘</a:t>
            </a:r>
            <a:r>
              <a:rPr lang="en-US" sz="2400" dirty="0">
                <a:solidFill>
                  <a:srgbClr val="FF0000"/>
                </a:solidFill>
              </a:rPr>
              <a:t>revolutionary</a:t>
            </a:r>
            <a:r>
              <a:rPr lang="en-US" sz="2400" dirty="0"/>
              <a:t>’ aspect refers to the control system that the Nintendo Wii employed (a change from buttons and joystick control to genuine physical movements in order to control it).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When the iPhone was initially released, it was promoted as a </a:t>
            </a:r>
            <a:r>
              <a:rPr lang="en-US" sz="2400" dirty="0" smtClean="0">
                <a:solidFill>
                  <a:srgbClr val="FF0000"/>
                </a:solidFill>
              </a:rPr>
              <a:t>revolution</a:t>
            </a:r>
            <a:r>
              <a:rPr lang="en-US" sz="2400" dirty="0" smtClean="0"/>
              <a:t> in mobile phone technology.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52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Use of revolution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word revolution suggests strong change and increases interest and suggests that something major has happened</a:t>
            </a:r>
            <a:r>
              <a:rPr lang="en-US" sz="2400" dirty="0" smtClean="0"/>
              <a:t>. The </a:t>
            </a:r>
            <a:r>
              <a:rPr lang="en-US" sz="2400" dirty="0"/>
              <a:t>term ‘evolution’ is used more generally to explain modern day products/situations moving along at a steadily improving pace. 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163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www.imore.com/history-iphone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news.bbc.co.uk/2/hi/technology/4557443.stm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363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Print</vt:lpstr>
      <vt:lpstr>Office Theme</vt:lpstr>
      <vt:lpstr>General Sentence of the day</vt:lpstr>
      <vt:lpstr>PowerPoint Presentation</vt:lpstr>
      <vt:lpstr>evolution, not revolution</vt:lpstr>
      <vt:lpstr>Origins of evolution</vt:lpstr>
      <vt:lpstr>Use of evolution</vt:lpstr>
      <vt:lpstr>Use of revolution</vt:lpstr>
      <vt:lpstr>Use of revolution</vt:lpstr>
      <vt:lpstr>Further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76</cp:revision>
  <dcterms:created xsi:type="dcterms:W3CDTF">2012-04-16T03:40:06Z</dcterms:created>
  <dcterms:modified xsi:type="dcterms:W3CDTF">2014-03-03T03:37:07Z</dcterms:modified>
</cp:coreProperties>
</file>